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5602" autoAdjust="0"/>
  </p:normalViewPr>
  <p:slideViewPr>
    <p:cSldViewPr snapToGrid="0">
      <p:cViewPr varScale="1">
        <p:scale>
          <a:sx n="74" d="100"/>
          <a:sy n="74" d="100"/>
        </p:scale>
        <p:origin x="101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A60FD-8955-4140-B533-96ADEFCF2418}" type="datetimeFigureOut">
              <a:rPr lang="zh-CN" altLang="en-US" smtClean="0"/>
              <a:t>2024/5/19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1153E-0219-462F-9F24-54D4AE1644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92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大家好，我是申珊靛，目前博士生一年级，今天分享的内容是</a:t>
            </a:r>
            <a:r>
              <a:rPr lang="en-US" altLang="zh-CN" dirty="0"/>
              <a:t>AFL</a:t>
            </a:r>
            <a:r>
              <a:rPr lang="zh-CN" altLang="en-US" dirty="0"/>
              <a:t>和</a:t>
            </a:r>
            <a:r>
              <a:rPr lang="en-US" altLang="zh-CN" dirty="0"/>
              <a:t>unicorn</a:t>
            </a:r>
            <a:r>
              <a:rPr lang="zh-CN" altLang="en-US" dirty="0"/>
              <a:t>这两个二进制程序模糊测试的基础工具，这两个工具我用了快两年了，但我主要是用于开发而非挖洞。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494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有论文表示 </a:t>
            </a:r>
            <a:r>
              <a:rPr lang="en-US" altLang="zh-CN" dirty="0"/>
              <a:t>hook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有性能损失，不过根据我自己的实际体验以及开发者的说法，</a:t>
            </a:r>
            <a:r>
              <a:rPr lang="en-US" altLang="zh-CN" dirty="0" err="1"/>
              <a:t>unicornafl</a:t>
            </a:r>
            <a:r>
              <a:rPr lang="en-US" altLang="zh-CN" dirty="0"/>
              <a:t> </a:t>
            </a:r>
            <a:r>
              <a:rPr lang="zh-CN" altLang="en-US" dirty="0"/>
              <a:t>这点的影响确实不大。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970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275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888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179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53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101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关于这两个工具的入门，我就介绍到这里，更多的详细内容可以在我的博客里面看到。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091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这次我的介绍是基于当前最新的 </a:t>
            </a:r>
            <a:r>
              <a:rPr lang="en-US" altLang="zh-CN" dirty="0" err="1"/>
              <a:t>afl</a:t>
            </a:r>
            <a:r>
              <a:rPr lang="en-US" altLang="zh-CN" dirty="0"/>
              <a:t>++ </a:t>
            </a:r>
            <a:r>
              <a:rPr lang="zh-CN" altLang="en-US" dirty="0"/>
              <a:t>的版本。</a:t>
            </a:r>
            <a:endParaRPr lang="en-US" altLang="zh-CN" dirty="0"/>
          </a:p>
          <a:p>
            <a:r>
              <a:rPr lang="zh-CN" altLang="en-US" dirty="0"/>
              <a:t>如果你们有</a:t>
            </a:r>
            <a:r>
              <a:rPr lang="en-US" altLang="zh-CN" dirty="0"/>
              <a:t>Ubuntu</a:t>
            </a:r>
            <a:r>
              <a:rPr lang="zh-CN" altLang="en-US" dirty="0"/>
              <a:t>环境的话，现在就可以根据博客上说的试一试安装。</a:t>
            </a:r>
            <a:endParaRPr lang="en-US" altLang="zh-CN" dirty="0"/>
          </a:p>
          <a:p>
            <a:r>
              <a:rPr lang="zh-CN" altLang="en-US" dirty="0"/>
              <a:t>如果没有的话，你们之后再试也是一样的，博客随时可见。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3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接下来先讲一下背景知识吧，首先模糊测试，我相信如果参加了前面的某期的开源分享，应该对这个概念还算熟悉了。不熟悉的话，可以简单看一眼这页 </a:t>
            </a:r>
            <a:r>
              <a:rPr lang="en-US" altLang="zh-CN" dirty="0"/>
              <a:t>PPT </a:t>
            </a:r>
            <a:r>
              <a:rPr lang="zh-CN" altLang="en-US" dirty="0"/>
              <a:t>回顾一下。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98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然后是一些概念的区别。现在直接去搜 </a:t>
            </a:r>
            <a:r>
              <a:rPr lang="en-US" altLang="zh-CN" dirty="0" err="1"/>
              <a:t>afl</a:t>
            </a:r>
            <a:r>
              <a:rPr lang="en-US" altLang="zh-CN" dirty="0"/>
              <a:t> </a:t>
            </a:r>
            <a:r>
              <a:rPr lang="zh-CN" altLang="en-US" dirty="0"/>
              <a:t>的话，可能会搜到谷歌开发的原始版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3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但是我推荐用 </a:t>
            </a:r>
            <a:r>
              <a:rPr lang="en-US" altLang="zh-CN" dirty="0" err="1"/>
              <a:t>afl</a:t>
            </a:r>
            <a:r>
              <a:rPr lang="en-US" altLang="zh-CN" dirty="0"/>
              <a:t> </a:t>
            </a:r>
            <a:r>
              <a:rPr lang="zh-CN" altLang="en-US" dirty="0"/>
              <a:t>加加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180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其次是 </a:t>
            </a:r>
            <a:r>
              <a:rPr lang="en-US" altLang="zh-CN" dirty="0" err="1"/>
              <a:t>afl</a:t>
            </a:r>
            <a:r>
              <a:rPr lang="zh-CN" altLang="en-US" dirty="0"/>
              <a:t>，它有多种工作模式，比较常见的是 </a:t>
            </a:r>
            <a:r>
              <a:rPr lang="en-US" altLang="zh-CN" dirty="0" err="1"/>
              <a:t>qemu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unicorn </a:t>
            </a:r>
            <a:r>
              <a:rPr lang="zh-CN" altLang="en-US" dirty="0"/>
              <a:t>模式。</a:t>
            </a:r>
            <a:r>
              <a:rPr lang="en-US" altLang="zh-CN" dirty="0" err="1"/>
              <a:t>Qemu</a:t>
            </a:r>
            <a:r>
              <a:rPr lang="en-US" altLang="zh-CN" dirty="0"/>
              <a:t> </a:t>
            </a:r>
            <a:r>
              <a:rPr lang="zh-CN" altLang="en-US" dirty="0"/>
              <a:t>是一个仿真器。</a:t>
            </a:r>
            <a:r>
              <a:rPr lang="en-US" altLang="zh-CN" dirty="0"/>
              <a:t>unicorn</a:t>
            </a:r>
            <a:r>
              <a:rPr lang="zh-CN" altLang="en-US" dirty="0"/>
              <a:t>，是基于 </a:t>
            </a:r>
            <a:r>
              <a:rPr lang="en-US" altLang="zh-CN" dirty="0" err="1"/>
              <a:t>qemu</a:t>
            </a:r>
            <a:r>
              <a:rPr lang="en-US" altLang="zh-CN" dirty="0"/>
              <a:t> </a:t>
            </a:r>
            <a:r>
              <a:rPr lang="zh-CN" altLang="en-US" dirty="0"/>
              <a:t>的一个仿真器框架。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362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 </a:t>
            </a:r>
            <a:r>
              <a:rPr lang="en-US" altLang="zh-CN" dirty="0" err="1"/>
              <a:t>unicom</a:t>
            </a:r>
            <a:r>
              <a:rPr lang="en-US" altLang="zh-CN" dirty="0"/>
              <a:t> </a:t>
            </a:r>
            <a:r>
              <a:rPr lang="zh-CN" altLang="en-US" dirty="0"/>
              <a:t>的模式中，与 </a:t>
            </a:r>
            <a:r>
              <a:rPr lang="en-US" altLang="zh-CN" dirty="0"/>
              <a:t>unicorn </a:t>
            </a:r>
            <a:r>
              <a:rPr lang="zh-CN" altLang="en-US" dirty="0"/>
              <a:t>集成的媒介是 </a:t>
            </a:r>
            <a:r>
              <a:rPr lang="en-US" altLang="zh-CN" dirty="0" err="1"/>
              <a:t>unicornafl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早期的开发者是通过给 </a:t>
            </a:r>
            <a:r>
              <a:rPr lang="en-US" altLang="zh-CN" dirty="0"/>
              <a:t>unicorn </a:t>
            </a:r>
            <a:r>
              <a:rPr lang="zh-CN" altLang="en-US" dirty="0"/>
              <a:t>打 </a:t>
            </a:r>
            <a:r>
              <a:rPr lang="en-US" altLang="zh-CN" dirty="0"/>
              <a:t>patch </a:t>
            </a:r>
            <a:r>
              <a:rPr lang="zh-CN" altLang="en-US" dirty="0"/>
              <a:t>去增加 </a:t>
            </a:r>
            <a:r>
              <a:rPr lang="en-US" altLang="zh-CN" dirty="0" err="1"/>
              <a:t>afl</a:t>
            </a:r>
            <a:r>
              <a:rPr lang="en-US" altLang="zh-CN" dirty="0"/>
              <a:t> </a:t>
            </a:r>
            <a:r>
              <a:rPr lang="zh-CN" altLang="en-US" dirty="0"/>
              <a:t>接口的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351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到了 </a:t>
            </a:r>
            <a:r>
              <a:rPr lang="en-US" altLang="zh-CN" dirty="0"/>
              <a:t>unicorn2 </a:t>
            </a:r>
            <a:r>
              <a:rPr lang="zh-CN" altLang="en-US" dirty="0"/>
              <a:t>的版本的时候，开发者就单独把 </a:t>
            </a:r>
            <a:r>
              <a:rPr lang="en-US" altLang="zh-CN" dirty="0" err="1"/>
              <a:t>unicornafl</a:t>
            </a:r>
            <a:r>
              <a:rPr lang="en-US" altLang="zh-CN" dirty="0"/>
              <a:t> </a:t>
            </a:r>
            <a:r>
              <a:rPr lang="zh-CN" altLang="en-US" dirty="0"/>
              <a:t>摘出来了。通过调用 </a:t>
            </a:r>
            <a:r>
              <a:rPr lang="en-US" altLang="zh-CN" dirty="0" err="1"/>
              <a:t>unicorm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hook</a:t>
            </a:r>
            <a:r>
              <a:rPr lang="zh-CN" altLang="en-US" dirty="0"/>
              <a:t>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去做到 </a:t>
            </a:r>
            <a:r>
              <a:rPr lang="en-US" altLang="zh-CN" dirty="0" err="1"/>
              <a:t>afl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unicorn </a:t>
            </a:r>
            <a:r>
              <a:rPr lang="zh-CN" altLang="en-US" dirty="0"/>
              <a:t>交互。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64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我问了一下开发者，这样做会不会对性能有什么影响，开发者表示不会。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1153E-0219-462F-9F24-54D4AE1644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2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D36A3-008B-455F-0F8B-3ED8A97C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432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3BFF02-2E39-F1B2-BD8E-B580A6DBFB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87520"/>
            <a:ext cx="9144000" cy="97028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姓名</a:t>
            </a:r>
            <a:endParaRPr kumimoji="1" lang="en-US" altLang="zh-CN" dirty="0"/>
          </a:p>
          <a:p>
            <a:r>
              <a:rPr kumimoji="1" lang="zh-CN" altLang="en-US" dirty="0"/>
              <a:t>华中科技大学开放原子开源俱乐部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AD721-E8A7-4636-D577-A9CECBFD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B129-E853-7E44-B4A9-F8C03023130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F477D095-A4BF-4F17-AE72-92184A0B9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3812"/>
            <a:ext cx="4554540" cy="9109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3B4C0D-E7A2-0FC2-4F5E-42EDAA1E33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6720" y="-301519"/>
            <a:ext cx="4361180" cy="17492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F94005A-A25B-454C-92E0-19971E2091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8" y="5494283"/>
            <a:ext cx="1279792" cy="127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8B528F-1756-4CB6-91A5-504A47775D2D}"/>
              </a:ext>
            </a:extLst>
          </p:cNvPr>
          <p:cNvSpPr txBox="1"/>
          <p:nvPr userDrawn="1"/>
        </p:nvSpPr>
        <p:spPr>
          <a:xfrm>
            <a:off x="1610710" y="6352143"/>
            <a:ext cx="516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扫码看文字版更详细！</a:t>
            </a:r>
            <a:r>
              <a:rPr lang="zh-CN" altLang="en-US" sz="1000" dirty="0"/>
              <a:t>或直接 </a:t>
            </a:r>
            <a:r>
              <a:rPr lang="en-US" altLang="zh-CN" sz="1000" dirty="0"/>
              <a:t>CSDN </a:t>
            </a:r>
            <a:r>
              <a:rPr lang="zh-CN" altLang="en-US" sz="1000" dirty="0"/>
              <a:t>搜 </a:t>
            </a:r>
            <a:r>
              <a:rPr lang="en-US" altLang="zh-CN" sz="1000" dirty="0"/>
              <a:t>shandianchengzi </a:t>
            </a:r>
            <a:r>
              <a:rPr lang="zh-CN" altLang="en-US" sz="1000" dirty="0"/>
              <a:t>最新一篇就是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79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0228E9-A7F6-63B2-DC11-3C2AE3A1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61CC5E-A434-0E18-D106-6C2F9E39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F8FE70-7F32-122E-B643-1C6B5011E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C71B2-E01E-ED4C-8D01-629728CF9109}" type="datetimeFigureOut">
              <a:rPr kumimoji="1" lang="zh-CN" altLang="en-US" smtClean="0"/>
              <a:t>2024/5/19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369F5-7608-3CAC-2040-99B56075E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66F92-0D54-2CD2-9BBA-57E5CB91C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B129-E853-7E44-B4A9-F8C0302313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43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FEE9-FEFA-452C-298E-21ABF4E98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658"/>
            <a:ext cx="9144000" cy="190019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Unicorn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12A7DC-DBD0-B3E4-2E83-11BCCFE4A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1487"/>
            <a:ext cx="9144000" cy="970280"/>
          </a:xfrm>
        </p:spPr>
        <p:txBody>
          <a:bodyPr/>
          <a:lstStyle/>
          <a:p>
            <a:r>
              <a:rPr lang="zh-CN" altLang="en-US" dirty="0"/>
              <a:t>二进制程序模糊测试基础工具    </a:t>
            </a:r>
            <a:r>
              <a:rPr kumimoji="1" lang="zh-CN" altLang="en-US" dirty="0"/>
              <a:t>分享人：申珊靛</a:t>
            </a:r>
          </a:p>
        </p:txBody>
      </p:sp>
    </p:spTree>
    <p:extLst>
      <p:ext uri="{BB962C8B-B14F-4D97-AF65-F5344CB8AC3E}">
        <p14:creationId xmlns:p14="http://schemas.microsoft.com/office/powerpoint/2010/main" val="39081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F7E8626-3302-422C-AC32-57DE989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66" y="938857"/>
            <a:ext cx="5471634" cy="563929"/>
          </a:xfrm>
          <a:prstGeom prst="rect">
            <a:avLst/>
          </a:prstGeom>
        </p:spPr>
      </p:pic>
      <p:pic>
        <p:nvPicPr>
          <p:cNvPr id="7" name="Picture 2" descr="在这里插入图片描述">
            <a:extLst>
              <a:ext uri="{FF2B5EF4-FFF2-40B4-BE49-F238E27FC236}">
                <a16:creationId xmlns:a16="http://schemas.microsoft.com/office/drawing/2014/main" id="{7E543A0F-E714-4071-822D-12501AE8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4" y="1786780"/>
            <a:ext cx="5694770" cy="352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80DA5433-7017-4551-BCA3-26D369E5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83" y="1551201"/>
            <a:ext cx="6115017" cy="37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302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D68C24-6B24-49AE-9FB0-C1E1AA7FA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3" y="1996612"/>
            <a:ext cx="4011178" cy="2663878"/>
          </a:xfrm>
          <a:prstGeom prst="rect">
            <a:avLst/>
          </a:prstGeom>
        </p:spPr>
      </p:pic>
      <p:pic>
        <p:nvPicPr>
          <p:cNvPr id="4" name="工具安装">
            <a:hlinkClick r:id="" action="ppaction://media"/>
            <a:extLst>
              <a:ext uri="{FF2B5EF4-FFF2-40B4-BE49-F238E27FC236}">
                <a16:creationId xmlns:a16="http://schemas.microsoft.com/office/drawing/2014/main" id="{A8A0A73B-8EF6-4210-A564-F0DE038FE4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22819" y="1102137"/>
            <a:ext cx="7232719" cy="4520450"/>
          </a:xfrm>
          <a:prstGeom prst="rect">
            <a:avLst/>
          </a:prstGeom>
        </p:spPr>
      </p:pic>
      <p:sp>
        <p:nvSpPr>
          <p:cNvPr id="8" name="思想气泡: 云 7">
            <a:extLst>
              <a:ext uri="{FF2B5EF4-FFF2-40B4-BE49-F238E27FC236}">
                <a16:creationId xmlns:a16="http://schemas.microsoft.com/office/drawing/2014/main" id="{FD2BB5B4-C428-483D-96E9-908E3F02C32F}"/>
              </a:ext>
            </a:extLst>
          </p:cNvPr>
          <p:cNvSpPr/>
          <p:nvPr/>
        </p:nvSpPr>
        <p:spPr>
          <a:xfrm>
            <a:off x="6468894" y="5755863"/>
            <a:ext cx="5544766" cy="889601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这一部分最好是直接扫码看博客，这样能直接复制粘贴代码块。</a:t>
            </a:r>
          </a:p>
        </p:txBody>
      </p:sp>
    </p:spTree>
    <p:extLst>
      <p:ext uri="{BB962C8B-B14F-4D97-AF65-F5344CB8AC3E}">
        <p14:creationId xmlns:p14="http://schemas.microsoft.com/office/powerpoint/2010/main" val="358570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68E30F-3BAF-4762-ABEF-5FD92B09F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513" y="1521905"/>
            <a:ext cx="6850974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在这里插入图片描述">
            <a:extLst>
              <a:ext uri="{FF2B5EF4-FFF2-40B4-BE49-F238E27FC236}">
                <a16:creationId xmlns:a16="http://schemas.microsoft.com/office/drawing/2014/main" id="{A52010C5-287F-46BD-A649-8CA5202E2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29" y="1336765"/>
            <a:ext cx="8123541" cy="418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05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8BB101-35D4-4A14-97B8-6020DDF9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89" y="1020871"/>
            <a:ext cx="6942422" cy="48162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80A2F6-2A81-4437-9726-DFC571578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540"/>
          <a:stretch/>
        </p:blipFill>
        <p:spPr>
          <a:xfrm>
            <a:off x="2987010" y="4745944"/>
            <a:ext cx="6217980" cy="9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7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9CE6259-8E9B-403A-B91E-3A2F441F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63" y="1029505"/>
            <a:ext cx="9066473" cy="517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7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FEE9-FEFA-452C-298E-21ABF4E98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658"/>
            <a:ext cx="9144000" cy="190019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12A7DC-DBD0-B3E4-2E83-11BCCFE4A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1487"/>
            <a:ext cx="9144000" cy="970280"/>
          </a:xfrm>
        </p:spPr>
        <p:txBody>
          <a:bodyPr/>
          <a:lstStyle/>
          <a:p>
            <a:r>
              <a:rPr lang="zh-CN" altLang="en-US" dirty="0"/>
              <a:t>二进制程序模糊测试基础工具    </a:t>
            </a:r>
            <a:r>
              <a:rPr kumimoji="1" lang="zh-CN" altLang="en-US" dirty="0"/>
              <a:t>分享人：申珊靛</a:t>
            </a:r>
          </a:p>
        </p:txBody>
      </p:sp>
    </p:spTree>
    <p:extLst>
      <p:ext uri="{BB962C8B-B14F-4D97-AF65-F5344CB8AC3E}">
        <p14:creationId xmlns:p14="http://schemas.microsoft.com/office/powerpoint/2010/main" val="149060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18B9D85-8309-4F97-A54D-5416A9EE7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42" y="1458257"/>
            <a:ext cx="8228515" cy="4192933"/>
          </a:xfrm>
          <a:prstGeom prst="rect">
            <a:avLst/>
          </a:prstGeom>
        </p:spPr>
      </p:pic>
      <p:sp>
        <p:nvSpPr>
          <p:cNvPr id="8" name="思想气泡: 云 7">
            <a:extLst>
              <a:ext uri="{FF2B5EF4-FFF2-40B4-BE49-F238E27FC236}">
                <a16:creationId xmlns:a16="http://schemas.microsoft.com/office/drawing/2014/main" id="{5C0E9588-E64F-442A-A0EE-C7C62B3C9A48}"/>
              </a:ext>
            </a:extLst>
          </p:cNvPr>
          <p:cNvSpPr/>
          <p:nvPr/>
        </p:nvSpPr>
        <p:spPr>
          <a:xfrm>
            <a:off x="6887184" y="3832698"/>
            <a:ext cx="5175114" cy="2495146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如果手边有电脑、有</a:t>
            </a:r>
            <a:r>
              <a:rPr lang="en-US" altLang="zh-CN" dirty="0"/>
              <a:t>Ubuntu</a:t>
            </a:r>
            <a:r>
              <a:rPr lang="zh-CN" altLang="en-US" dirty="0"/>
              <a:t>环境可以试试扫码博客现在就装；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没有也没事，主要是聊聊这俩工具的性质和意义。</a:t>
            </a:r>
          </a:p>
        </p:txBody>
      </p:sp>
    </p:spTree>
    <p:extLst>
      <p:ext uri="{BB962C8B-B14F-4D97-AF65-F5344CB8AC3E}">
        <p14:creationId xmlns:p14="http://schemas.microsoft.com/office/powerpoint/2010/main" val="41817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D81F4F-D04A-4C56-99E5-BFA670A1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3" y="1004177"/>
            <a:ext cx="1395308" cy="4951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27C5D6-188C-4519-A9F5-1E9AB43D5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352" y="1848303"/>
            <a:ext cx="7338696" cy="46181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697F2F-542D-4EA9-9D3F-7E092F23459B}"/>
              </a:ext>
            </a:extLst>
          </p:cNvPr>
          <p:cNvSpPr txBox="1"/>
          <p:nvPr/>
        </p:nvSpPr>
        <p:spPr>
          <a:xfrm>
            <a:off x="1936081" y="112995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前置知识</a:t>
            </a:r>
            <a:r>
              <a:rPr lang="en-US" altLang="zh-CN" dirty="0"/>
              <a:t>——</a:t>
            </a:r>
            <a:r>
              <a:rPr lang="zh-CN" altLang="en-US" dirty="0"/>
              <a:t>模糊测试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ADA289-F924-400B-89A6-21E9C2394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130" l="1673" r="96840">
                        <a14:foregroundMark x1="1673" y1="7634" x2="95725" y2="21374"/>
                        <a14:foregroundMark x1="12082" y1="31298" x2="40149" y2="32824"/>
                        <a14:foregroundMark x1="40149" y1="32824" x2="67658" y2="3817"/>
                        <a14:foregroundMark x1="67658" y1="3817" x2="86245" y2="73282"/>
                        <a14:foregroundMark x1="86245" y1="73282" x2="75093" y2="93893"/>
                        <a14:foregroundMark x1="75093" y1="93893" x2="7435" y2="61832"/>
                        <a14:foregroundMark x1="7435" y1="61832" x2="3532" y2="78626"/>
                        <a14:foregroundMark x1="80112" y1="57252" x2="60595" y2="48092"/>
                        <a14:foregroundMark x1="60595" y1="48092" x2="65985" y2="33588"/>
                        <a14:foregroundMark x1="65242" y1="54962" x2="46654" y2="70992"/>
                        <a14:foregroundMark x1="46654" y1="70992" x2="58550" y2="45038"/>
                        <a14:foregroundMark x1="58550" y1="45038" x2="16914" y2="67176"/>
                        <a14:foregroundMark x1="16914" y1="67176" x2="4089" y2="54962"/>
                        <a14:foregroundMark x1="4089" y1="54962" x2="39405" y2="37405"/>
                        <a14:foregroundMark x1="39405" y1="37405" x2="58922" y2="69466"/>
                        <a14:foregroundMark x1="58922" y1="69466" x2="74907" y2="30534"/>
                        <a14:foregroundMark x1="74535" y1="30534" x2="58178" y2="51145"/>
                        <a14:foregroundMark x1="58178" y1="51145" x2="48699" y2="15267"/>
                        <a14:foregroundMark x1="48699" y1="15267" x2="23048" y2="47328"/>
                        <a14:foregroundMark x1="23048" y1="47328" x2="41636" y2="37405"/>
                        <a14:foregroundMark x1="41636" y1="37405" x2="6691" y2="67176"/>
                        <a14:foregroundMark x1="6691" y1="67176" x2="56134" y2="48092"/>
                        <a14:foregroundMark x1="56134" y1="48092" x2="40892" y2="40458"/>
                        <a14:foregroundMark x1="40892" y1="40458" x2="55948" y2="14504"/>
                        <a14:foregroundMark x1="85874" y1="43511" x2="7993" y2="2290"/>
                        <a14:foregroundMark x1="7993" y1="2290" x2="2230" y2="47328"/>
                        <a14:foregroundMark x1="2230" y1="47328" x2="15242" y2="83969"/>
                        <a14:foregroundMark x1="15242" y1="83969" x2="31041" y2="87786"/>
                        <a14:foregroundMark x1="31041" y1="87786" x2="43123" y2="83969"/>
                        <a14:foregroundMark x1="43123" y1="83969" x2="75093" y2="93893"/>
                        <a14:foregroundMark x1="21561" y1="14504" x2="55948" y2="3053"/>
                        <a14:foregroundMark x1="55948" y1="3053" x2="73978" y2="3053"/>
                        <a14:foregroundMark x1="73978" y1="3053" x2="76952" y2="763"/>
                        <a14:foregroundMark x1="73420" y1="7634" x2="85874" y2="3053"/>
                        <a14:foregroundMark x1="85874" y1="3053" x2="92937" y2="12214"/>
                        <a14:foregroundMark x1="94238" y1="12214" x2="96840" y2="13740"/>
                        <a14:backgroundMark x1="99442" y1="58779" x2="94238" y2="94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773" y="3786053"/>
            <a:ext cx="4099915" cy="9983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43DD19-70A6-4074-84C9-F144AC459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86" y="1499285"/>
            <a:ext cx="7878170" cy="10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49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83FA1B-6969-4631-A775-9C4223A6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96" y="1502361"/>
            <a:ext cx="10376808" cy="385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0E4667-A59B-40CF-B5C2-B20DA673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50" y="1408605"/>
            <a:ext cx="10065240" cy="40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3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B0FE9F-BD19-4A36-AC0F-E49A7289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02" y="992372"/>
            <a:ext cx="7701395" cy="5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8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4CBAD4-A59F-4EBF-85F0-58B8196C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863" y="974814"/>
            <a:ext cx="9396274" cy="1386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07F58-BD5B-4BCA-A9C5-6F90D2C8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349" y="2681904"/>
            <a:ext cx="7429302" cy="36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96D124-3523-4987-9B1A-1F51119F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63" y="1260566"/>
            <a:ext cx="6950042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3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F7E8626-3302-422C-AC32-57DE9892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66" y="938857"/>
            <a:ext cx="5471634" cy="5639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85EE4A-9C19-44F7-92B7-02170F774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40" y="2733801"/>
            <a:ext cx="6607113" cy="23395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066104-A0FA-4405-B342-31F28989B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711" y="4551122"/>
            <a:ext cx="5890770" cy="19813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DFC595-19DC-40FE-B6F9-12CB50712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40" y="1866815"/>
            <a:ext cx="4968671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8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457</Words>
  <Application>Microsoft Office PowerPoint</Application>
  <PresentationFormat>宽屏</PresentationFormat>
  <Paragraphs>39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Office 主题​​</vt:lpstr>
      <vt:lpstr>AFL 和 Unicorn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dongliang mu</dc:creator>
  <cp:lastModifiedBy>珊 沈</cp:lastModifiedBy>
  <cp:revision>99</cp:revision>
  <dcterms:created xsi:type="dcterms:W3CDTF">2024-03-13T09:29:21Z</dcterms:created>
  <dcterms:modified xsi:type="dcterms:W3CDTF">2024-05-19T01:45:13Z</dcterms:modified>
</cp:coreProperties>
</file>